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ובתמונה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נמצא בחוברת ובאתר. קוראים יחד את הפסקה הראשונה, עוצרים בתחנת העצירה, וממשיכים בקריאה עצמית או בזוגות. רמה חט״ע: מוסיפים את פסקת הטיעון.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על מה חולמת אלה? ← להיות חוקרת חלל | ממה אלה מפחדת? ← לשאול שאלות בכיתה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למה המכתב כתוב בגוף שני ('את')? ← כי אלה פונה לעצמה העתידית כאילו לאדם אחר. המשפט בטקסט מתחיל ב: "זה בסדר…".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אלה כותבת את המכתב מהחדר שלה. | ❌ לא נכון – אלה מספרת שהיא טובה מאוד בפיזיקה. | ✅ נכון – אלה מבטיחה לשאול לפחות שאלה אחת בכל שיעור מדעים. | ❌ לא נכון – אלה כותבת שתתאכזב אם לא תהיה חוקרת חלל.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חוקרת חלל ← 🌟 חלום | שיצחקו עליה ← 😨 פחד | שאלה בכל שיעור ← 👣 צעד | 'סתם חלום של ילדה' ← 😨 פחד | להסתכל בכוכבים ← 🌟 חלום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שאלות בסגנון בגרות על מטרה, מבנה וקישוריות. תשובות: מה מאפיין את סוגת 'המכתב לעצמי'? ← פנייה בגוף שני, מבט אישי ורגשי, מבנה של פתיחה וחתימה | כיצד הפסקה האחרונה מאירה את המכתב? ← מראה שמבנה המכתב (חלום–מכשול–תוכנית) תואם מחקר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מחסן מילים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ut-mahshava.pages.dev/tzolelim/" TargetMode="External"/><Relationship Id="rId4" Type="http://schemas.openxmlformats.org/officeDocument/2006/relationships/hyperlink" Target="https://korim-olam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chalomo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חלומות לעתיד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איפה אני בעוד 10 שנים?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מכתב לעצמי העתידי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אם הייתם יכולים לשלוח הודעה לעצמכם בעוד 10 שנים, מה הייתם שואלים?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חלומות, פחדים וצעדים במכתב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להבחין בין חלום, מטרה וצעד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לכתוב מכתב לעצמי העתידי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מקומט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עם קפלים, לא חלק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חוקרת חלל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מדענית שחוקרת כוכבים ויקום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גרועה ב...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לא מצליחה ב...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התגברת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הצלחת לנצח קושי או פחד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סתם חלום של ילדה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חלום שאולי אינו רציני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ובתמונה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לאלה בת ה־24, מאלה בת ה־14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מכתב לעצמי העתידי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שלום לי,
אני כותבת לך מהחדר שלי, עם הפוסטר המקומט של הכוכבים מעל המיטה. המורה ביקשה שנכתוב לעצמנו בעוד עשר שנים, אז הנה. אני רוצה לשאול אותך שלוש שאלות. אחת – את עדיין מסתכלת בכוכבים? כי היום אני חולמת להיות חוקרת חלל. אבל אני גרועה בפיזיקה, ואני מפחדת שזה סתם חלום של ילדה.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לדעתכם יקרה בהמשך?</a:t>
            </a:r>
          </a:p>
        </p:txBody>
      </p:sp>
      <p:pic>
        <p:nvPicPr>
          <p:cNvPr id="19" name="Picture 18" descr="chalomo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נתחיל באיתור פרטים מתוך המכתב של אלה.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על מה חולמת אלה?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להיות חוקרת חלל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להיות שחקנית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להיות רופאה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ממה אלה מפחדת?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לשאול שאלות בכיתה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מכלבים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מהחושך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נצלול: מבנה המכתב, הפנייה ל'את' והמשמעות שבין השורות.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למה המכתב כתוב בגוף שני ('את')?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אלה פונה לעצמה העתידית כאילו לאדם אחר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טעות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הוא למורה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שמראה שאלה מקבלת גם שינוי בחלום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בחלק הזה תביעו דעה ותכתבו על החלומות והפחדים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החלום של רוני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רוני בכיתה ח׳ חולמת להיות מעצבת אופנה. כולם סביבה אומרים לה שעדיף ללמוד משהו 'בטוח'. היא מתחילה לחשוב שאולי הם צודקים.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אלה הייתה כותבת לרוני? איזה צעד קטן רוני יכולה לעשות?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כתבו מכתב קצר לעצמכם בעוד 10 שנים: חלום אחד, פחד אחד, וצעד קטן אחד שאתם מבטיחים כבר השנה.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אלה כותבת את המכתב מהחדר שלה.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אלה מספרת שהיא טובה מאוד בפיזיקה.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אלה מבטיחה לשאול לפחות שאלה אחת בכל שיעור מדעים.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אלה כותבת שתתאכזב אם לא תהיה חוקרת חלל.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חלום, פחד או צעד?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חוקרת חלל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שיצחקו עליה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שאלה בכל שיעור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'סתם חלום של ילדה'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להסתכל בכוכבים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4484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32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😨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פחד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7F1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👣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צעד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ההבדל בין חלום, מטרה וצעד?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איזה פחד עלול לעצור חלום – ומה עוזר מולו?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 מאמין בכם? ומה הייתם רוצים שיגיד לכם ביום קשה?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גש״ר מאח״ד – שישה ערוצים שמחזקים אותי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🏃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גוף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שכל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💛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רגש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מערכת אמונות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6032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חברה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6CC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דמיון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יעזור לי להגיע לחלום? בנו "מפת חוסן לחלום": אמונות וערכים (מה חשוב לי), שכל (צעד ראשון), חברה (מי יעזור לי), דמיון (איך זה ייראה בעוד 10 שנים).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פסקת ההרחבה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„פסיכולוגים מבחינים בין 'פנטזיה חיובית' – לדמיין רק את ההצלחה – לבין חשיבה הכוללת גם את המכשולים. מחקרים מצאו שדמיון ההצלחה לבדו עלול דווקא להפחית מאמץ, משום שהמוח 'נהנה' מההישג עוד לפני שהושג.“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 מאפיין את סוגת 'המכתב לעצמי'?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פנייה בגוף שני, מבט אישי ורגשי, מבנה של פתיחה וחתימה   ב. עובדות ונתונים בלבד   ג. דיאלוג בין דמויות רבות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כיצד הפסקה האחרונה מאירה את המכתב?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מראה שמבנה המכתב (חלום–מכשול–תוכנית) תואם מחקר   ב. סותרת את המכתב   ג. מוסיפה דמות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מהי מטרת הפסקה המחקרית שנוספה אחרי המכתב, וכיצד היא משנה את האופן שבו אנו קוראים את מכתבה של אלה? הסבירו והביאו דוגמה מן המכתב.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מָה אַתֶּם רוֹצִים לַעֲשׂוֹת בְּעוֹד 10 שָׁנִים?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עָשָׂר שָׁנִים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ten years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מְהַנְדֵּס/ת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engineer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מִפַּחַד/ת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afraid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מִילִּים חֲדָשׁוֹת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new words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את/ה אוהב/ת לעשות?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החלום שלי?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👩‍🍳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לבשל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לצייר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⚽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לשחק כדור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חלומות לעתיד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חלום אחד שלי: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צעד קטן שאעשה החודש: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משפט שאכתוב לעצמי העתידי/ת: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חלומות לעתיד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מקור השראה: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סטודיו חוט מחשבה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korim-olam.sites.tab.bot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חלומות לעתיד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