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תלו בני הנוער בכניסות? ← פתק עם מספרי טלפון | איזו בקשה הפתיעה אותם? ← מישהו שפשוט ידבר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המילה "אזרחית" בצירוף 'גבורה אזרחית' מציינת... ← של אנשים רגילים בקהילה, לא של צבא. המשפט בטקסט מתחיל ב: "הדבר הכי חשוב הוא שאנשים ירגישו שרואים אותם…".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ביום הראשון הגיעו עשר בקשות. | ✅ נכון – אדון אליהו גר לבד בקומה הרביעית. | ❌ לא נכון – בני הנוער קיבלו מדליות על מעשיהם. | ✅ נכון – אדון אליהו מספר סיפורים על השכונה לפני שבעים שנה.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תרופות ← 🍞 גשמי | שיחה בערב ← 💛 רגשי | לחם ← 🍞 גשמי | להרגיש שרואים אותי ← 💛 רגשי | סיפורים על השכונה ← 💛 רגשי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מהו המבנה של הכתבה? ← פתיחה בסיפור מקרה ← פירוט ← ציטוט ← הכללה | מה תפקיד הציטוט של יעל? ← מוסיף קול אישי ואמינות ומבטא את התובנה המרכזית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hayach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שייכות וגבורה אזרחית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קהילה שמחזיקה יחד בתקופה מאתגרת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כתבה מקומית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לדעתכם צריך אדם שנשאר לבד בבית בתקופה קשה – רק אוכל ותרופות, או גם משהו אחר?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פעולות של עזרה הדדית בכתבה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להבין מהי 'גבורה אזרחית' יומיומית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לתכנן תרומה קטנה לקהילה שלי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התקופה הפכה מתוחה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המצב נעשה מלחיץ ולא רגוע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היוזמות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אלה שהעלו את הרעיון והתחילו לפעול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בית המרקחת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מקום שבו קונים תרופות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גבורה אזרחית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אומץ ועשייה של אנשים רגילים למען הקהילה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לשים לב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לראות ולהתייחס למה שאחרים צריכים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ברחוב הרימונים, אף אחד לא נשאר לבד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כתבה מקומית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כשהתקופה הפכה מתוחה ובתי הספר עברו ללמידה מהבית, החליטו כמה בני נוער מרחוב הרימונים לא לחכות שמישהו יבקש. הם תלו פתק בכל כניסה: "צריכים משהו? תתקשרו אלינו." ומתחת – שלושה מספרים. כבר ביום הראשון הגיעו שתים־עשרה בקשות: תרופות מבית המרקחת, לחם, וגם בקשה אחת שהפתיעה אותם – "מישהו שפשוט ידבר איתי קצת".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shayach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נאסוף מהכתבה עובדות ופרטים חשובים.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תלו בני הנוער בכניסות?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פתק עם מספרי טלפון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מודעת מכירה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תמונה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איזו בקשה הפתיעה אותם?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לחם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מישהו שפשוט ידבר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תרופות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נצלול פנימה: מה הכתבה מלמדת, ואיך היא בנויה?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המילה "אזרחית" בצירוף 'גבורה אזרחית' מציינת...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 אנשים רגילים בקהילה, לא של צבא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 עיר גדולה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 אזרחות במבחן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שמבטא את התובנה של יעל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נחבר את הרעיון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הדלת בקומה הראשונה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עומר, בן 14, שם לב שהשכנה המבוגרת מהקומה הראשונה לא יוצאת מהבית כבר שבוע. הוא רוצה לבדוק שהכול בסדר, אבל מתבייש כי הם אף פעם לא דיברו.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עומר יכול לעשות? היעזרו בתובנה של יעל.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תכננו יוזמה קטנה לקהילה שלכם בתקופה מאתגרת: מה הצורך? מה תעשו? מי ישתתף? איך תדעו שהצלחתם?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ביום הראשון הגיעו עשר בקשות.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אדון אליהו גר לבד בקומה הרביעית.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בני הנוער קיבלו מדליות על מעשיהם.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אדון אליהו מספר סיפורים על השכונה לפני שבעים שנה.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צורך גשמי או צורך רגשי?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תרופות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שיחה בערב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לחם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להרגיש שרואים אותי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סיפורים על השכונה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🍞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גשמי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רגשי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בקהילה שלכם 'שם לב' לאחרים?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גורם לכם להרגיש שייכים למקום?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מעשה קטן יכול להיות גבורה? מתי?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מערכת אמונות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החזיק את הקהילה בכתבה? מצאו דוגמה לכל ערוץ: חברה (שכנים עוזרים), אמונות וערכים (ערבות הדדית), גוף, רגש, שכל ודמיון.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„סוציולוגים מכנים זאת 'הון חברתי' – רשת הקשרים והאמון שבין אנשים. מחקרים מצאו כי בקהילות שבהן ההון החברתי גבוה, ההתאוששות ממשברים מהירה יותר, גם כשהמשאבים החומריים זהים.“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מהו המבנה של הכתבה?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פתיחה בסיפור מקרה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פירוט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ציטוט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הכללה   ב. שאלות ותשובות   ג. רשימת הוראות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 הציטוט של יעל?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מוסיף קול אישי ואמינות ומבטא את התובנה המרכזית   ב. מספק נתון מספרי   ג. מציג עמדה מנוגדת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מהי מטרת פסקת ההרחבה על ההון החברתי ביחס לכתבה כולה? הסבירו כיצד היא משנה את משמעות הסיפור על אדון אליהו.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לְךָ שָׁכֵן אוֹ שְׁכֵנָה שֶׁגָּרִים לְבַד?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תְּקוּפָה קָשָׁה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a hard time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גָּר לְבַד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lives alone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כָּל עֶרֶב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every evening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צוֹחֲקִים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laugh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📞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את/ה מדבר/ת עם סבא או סבתא?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אני עושה?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📞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מתקשר/ת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משחק/ת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🛌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ישן/ה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שייכות וגבורה אזרחית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מעשה קטן אחד שאעשה השבוע: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אדם אחד שאשים לב אליו: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נותן לי תחושת שייכות: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שייכות וגבורה אזרחית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שייכות וגבורה אזרחית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